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4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139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0AD62-7BE5-4D57-8DD0-154C1D3427F9}" type="datetimeFigureOut">
              <a:rPr lang="fr-FR" smtClean="0"/>
              <a:t>30/07/2025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9351-BE7F-48EB-8261-AB4DB372614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0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B6A2-AAA6-4404-89AE-6E715F275E54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1DE7-9863-471D-8508-0C9EA4F07E76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0FDA-FABF-4755-9E21-765AD5C8D3E3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F03C-6F49-46BF-9411-DDF4007E463A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74D8-55AE-40F7-98B1-DF4DC493ACBE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6E7D-0D53-4D0D-96C3-05FAE362010C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D8C2-8BC0-43A2-854D-B06C35AED989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49BD-264F-4C37-9F1D-945B8A48760B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413D-BD18-473E-9488-7256FC40F151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6BFB-FBC4-494C-B023-CECC09FE1607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6F99-45B1-4FBA-9657-906842D2CD73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E6FC-D0B5-466F-BCF0-4DC6479546AE}" type="datetime1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AA8D1BA2-CC2D-93FB-0988-4B9C7BB900E4}"/>
              </a:ext>
            </a:extLst>
          </p:cNvPr>
          <p:cNvSpPr txBox="1"/>
          <p:nvPr/>
        </p:nvSpPr>
        <p:spPr>
          <a:xfrm>
            <a:off x="388275" y="3752868"/>
            <a:ext cx="829852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 sz="3200">
                <a:solidFill>
                  <a:srgbClr val="000000"/>
                </a:solidFill>
              </a:defRPr>
            </a:pPr>
            <a:r>
              <a:rPr lang="fr-FR" dirty="0">
                <a:solidFill>
                  <a:schemeClr val="bg1"/>
                </a:solidFill>
              </a:rPr>
              <a:t>Concepteur de contenus pédagogiques sur mesure + Programme + Animation</a:t>
            </a:r>
          </a:p>
          <a:p>
            <a:pPr marL="457200" indent="-457200">
              <a:buFont typeface="Wingdings" panose="05000000000000000000" pitchFamily="2" charset="2"/>
              <a:buChar char="ü"/>
              <a:defRPr sz="3200"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Services de gestion </a:t>
            </a:r>
            <a:r>
              <a:rPr lang="fr-FR" dirty="0">
                <a:solidFill>
                  <a:schemeClr val="bg1"/>
                </a:solidFill>
              </a:rPr>
              <a:t>externalisée</a:t>
            </a:r>
            <a:r>
              <a:rPr dirty="0">
                <a:solidFill>
                  <a:schemeClr val="bg1"/>
                </a:solidFill>
              </a:rPr>
              <a:t> des </a:t>
            </a:r>
            <a:r>
              <a:rPr lang="fr-FR" dirty="0">
                <a:solidFill>
                  <a:schemeClr val="bg1"/>
                </a:solidFill>
              </a:rPr>
              <a:t>courriels</a:t>
            </a:r>
          </a:p>
          <a:p>
            <a:pPr algn="ctr">
              <a:defRPr sz="2000">
                <a:solidFill>
                  <a:srgbClr val="505050"/>
                </a:solidFill>
              </a:defRPr>
            </a:pPr>
            <a:endParaRPr lang="fr-FR" dirty="0">
              <a:solidFill>
                <a:schemeClr val="bg1"/>
              </a:solidFill>
            </a:endParaRPr>
          </a:p>
          <a:p>
            <a:pPr algn="ctr">
              <a:defRPr sz="2000">
                <a:solidFill>
                  <a:srgbClr val="505050"/>
                </a:solidFill>
              </a:defRPr>
            </a:pPr>
            <a:endParaRPr lang="fr-FR" dirty="0">
              <a:solidFill>
                <a:schemeClr val="bg1"/>
              </a:solidFill>
            </a:endParaRPr>
          </a:p>
          <a:p>
            <a:pPr algn="ctr">
              <a:defRPr sz="2000">
                <a:solidFill>
                  <a:srgbClr val="505050"/>
                </a:solidFill>
              </a:defRPr>
            </a:pPr>
            <a:r>
              <a:rPr lang="fr-FR" dirty="0">
                <a:solidFill>
                  <a:schemeClr val="bg1"/>
                </a:solidFill>
              </a:rPr>
              <a:t>Présenté</a:t>
            </a:r>
            <a:r>
              <a:rPr dirty="0">
                <a:solidFill>
                  <a:schemeClr val="bg1"/>
                </a:solidFill>
              </a:rPr>
              <a:t> par Aziz CHAOUI – e-FENEC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C9E635-7A23-56C9-81CE-21471428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46" y="687140"/>
            <a:ext cx="7624997" cy="2859374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7F3A925-9BC7-C259-6A6A-20A06ED3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4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B9D41-15CD-1FCB-98CC-9BA58797B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535388-64FC-5AD1-EBF6-BEF50390E45B}"/>
              </a:ext>
            </a:extLst>
          </p:cNvPr>
          <p:cNvSpPr txBox="1"/>
          <p:nvPr/>
        </p:nvSpPr>
        <p:spPr>
          <a:xfrm>
            <a:off x="457200" y="36576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26522"/>
                </a:solidFill>
              </a:defRPr>
            </a:pPr>
            <a:r>
              <a:rPr dirty="0"/>
              <a:t>Qui suis-je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FD264-48B0-F812-2D2C-1936D3E231ED}"/>
              </a:ext>
            </a:extLst>
          </p:cNvPr>
          <p:cNvSpPr txBox="1"/>
          <p:nvPr/>
        </p:nvSpPr>
        <p:spPr>
          <a:xfrm>
            <a:off x="457200" y="1639924"/>
            <a:ext cx="7989757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pPr>
            <a:r>
              <a:rPr dirty="0"/>
              <a:t>Auto-entrepreneur </a:t>
            </a:r>
            <a:r>
              <a:rPr lang="fr-FR" dirty="0"/>
              <a:t>basé</a:t>
            </a:r>
            <a:r>
              <a:rPr dirty="0"/>
              <a:t> à Oran</a:t>
            </a:r>
            <a:endParaRPr lang="fr-FR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pPr>
            <a:r>
              <a:rPr lang="fr-FR" dirty="0"/>
              <a:t>Spécialiste en relation client et formateur d’adulte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pPr>
            <a:r>
              <a:rPr lang="fr-FR" dirty="0"/>
              <a:t>15+ ans d’expérience en relation client, formation d’adulte…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05260C-BD67-63A7-5B12-0780D79E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9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26522"/>
                </a:solidFill>
              </a:defRPr>
            </a:pPr>
            <a:r>
              <a:rPr dirty="0"/>
              <a:t>Services </a:t>
            </a:r>
            <a:r>
              <a:rPr dirty="0" err="1"/>
              <a:t>proposés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27630"/>
            <a:ext cx="7715577" cy="1850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dirty="0"/>
              <a:t>➡️ </a:t>
            </a:r>
            <a:r>
              <a:rPr lang="fr-FR" sz="2000" dirty="0">
                <a:solidFill>
                  <a:schemeClr val="bg1"/>
                </a:solidFill>
              </a:rPr>
              <a:t>Conception de contenus pédagogiques sur mesure + programme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➡️ </a:t>
            </a:r>
            <a:r>
              <a:rPr lang="fr-FR" sz="2000" dirty="0">
                <a:solidFill>
                  <a:schemeClr val="bg1"/>
                </a:solidFill>
              </a:rPr>
              <a:t>Animer les séances de formation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➡️ </a:t>
            </a:r>
            <a:r>
              <a:rPr lang="fr-FR" sz="2000" dirty="0">
                <a:solidFill>
                  <a:schemeClr val="bg1"/>
                </a:solidFill>
              </a:rPr>
              <a:t>Participer à la co-conception + co-animation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433EE8-4FF7-CDD9-3941-28D6E073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90D1881-3F59-D27C-FBC6-BA8BAC1DF01F}"/>
              </a:ext>
            </a:extLst>
          </p:cNvPr>
          <p:cNvSpPr txBox="1"/>
          <p:nvPr/>
        </p:nvSpPr>
        <p:spPr>
          <a:xfrm>
            <a:off x="2590963" y="1086163"/>
            <a:ext cx="3448050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>
                <a:solidFill>
                  <a:srgbClr val="00B0F0"/>
                </a:solidFill>
              </a:rPr>
              <a:t>1- Les formations</a:t>
            </a:r>
          </a:p>
        </p:txBody>
      </p:sp>
    </p:spTree>
    <p:extLst>
      <p:ext uri="{BB962C8B-B14F-4D97-AF65-F5344CB8AC3E}">
        <p14:creationId xmlns:p14="http://schemas.microsoft.com/office/powerpoint/2010/main" val="16184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26522"/>
                </a:solidFill>
              </a:defRPr>
            </a:pPr>
            <a:r>
              <a:rPr dirty="0"/>
              <a:t>Services </a:t>
            </a:r>
            <a:r>
              <a:rPr dirty="0" err="1"/>
              <a:t>proposés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14211" y="1952102"/>
            <a:ext cx="7715577" cy="367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dirty="0"/>
              <a:t>➡️ </a:t>
            </a:r>
            <a:r>
              <a:rPr dirty="0">
                <a:solidFill>
                  <a:schemeClr val="bg1"/>
                </a:solidFill>
                <a:latin typeface="+mj-lt"/>
              </a:rPr>
              <a:t>Gestion </a:t>
            </a:r>
            <a:r>
              <a:rPr lang="fr-FR" noProof="1">
                <a:solidFill>
                  <a:schemeClr val="bg1"/>
                </a:solidFill>
                <a:latin typeface="+mj-lt"/>
              </a:rPr>
              <a:t>quotidienne</a:t>
            </a:r>
            <a:r>
              <a:rPr dirty="0">
                <a:solidFill>
                  <a:schemeClr val="bg1"/>
                </a:solidFill>
                <a:latin typeface="+mj-lt"/>
              </a:rPr>
              <a:t> des emails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professionnels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bg1"/>
                </a:solidFill>
                <a:latin typeface="+mj-lt"/>
              </a:rPr>
              <a:t>➡️ Rédaction de réponses claires et structurées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>
                <a:solidFill>
                  <a:schemeClr val="bg1"/>
                </a:solidFill>
                <a:latin typeface="+mj-lt"/>
              </a:rPr>
              <a:t>➡️ Reporting Excel et synthèses hebdomadaires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>
                <a:latin typeface="+mj-lt"/>
              </a:rPr>
              <a:t>➡️ Communication bilingue : FR / AR 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>
                <a:latin typeface="+mj-lt"/>
              </a:rPr>
              <a:t>➡️ Remontée des cas urgents aux services internes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>
                <a:solidFill>
                  <a:srgbClr val="FFFFFF"/>
                </a:solidFill>
              </a:rPr>
              <a:t>➡️ </a:t>
            </a:r>
            <a:r>
              <a:rPr lang="fr-FR" dirty="0">
                <a:latin typeface="+mj-lt"/>
              </a:rPr>
              <a:t>Respect de la politique de confidentialité de l’entreprise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433EE8-4FF7-CDD9-3941-28D6E073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3687E93-B242-DE87-8ABB-544ED1F07E21}"/>
              </a:ext>
            </a:extLst>
          </p:cNvPr>
          <p:cNvSpPr txBox="1"/>
          <p:nvPr/>
        </p:nvSpPr>
        <p:spPr>
          <a:xfrm>
            <a:off x="571335" y="980436"/>
            <a:ext cx="7715577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>
                <a:solidFill>
                  <a:srgbClr val="00B0F0"/>
                </a:solidFill>
              </a:rPr>
              <a:t>2- Services de gestion externalisée des courriels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29402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26522"/>
                </a:solidFill>
              </a:defRPr>
            </a:pPr>
            <a:r>
              <a:rPr dirty="0"/>
              <a:t>Vos </a:t>
            </a:r>
            <a:r>
              <a:rPr dirty="0" err="1"/>
              <a:t>avantages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04872"/>
            <a:ext cx="75925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lang="fr-FR" b="1" dirty="0">
                <a:solidFill>
                  <a:srgbClr val="0066CC"/>
                </a:solidFill>
              </a:rPr>
              <a:t>🧠 Renforcement des compétences</a:t>
            </a:r>
          </a:p>
          <a:p>
            <a:r>
              <a:rPr lang="fr-FR" dirty="0">
                <a:solidFill>
                  <a:schemeClr val="bg1"/>
                </a:solidFill>
              </a:rPr>
              <a:t>Les employés deviennent plus efficaces, autonomes et polyvalents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rgbClr val="0066CC"/>
                </a:solidFill>
              </a:rPr>
              <a:t>🚀 Amélioration de la performance</a:t>
            </a:r>
          </a:p>
          <a:p>
            <a:r>
              <a:rPr lang="fr-FR" dirty="0">
                <a:solidFill>
                  <a:schemeClr val="bg1"/>
                </a:solidFill>
              </a:rPr>
              <a:t>Un meilleur service, des délais réduits, moins d’erreurs.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rgbClr val="0066CC"/>
                </a:solidFill>
              </a:rPr>
              <a:t>💬 Amélioration de l’expérience client</a:t>
            </a:r>
          </a:p>
          <a:p>
            <a:r>
              <a:rPr lang="fr-FR" dirty="0">
                <a:solidFill>
                  <a:schemeClr val="bg1"/>
                </a:solidFill>
              </a:rPr>
              <a:t>Des équipes formées communiquent mieux, écoutent mieux, agissent mieux.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rgbClr val="0066CC"/>
                </a:solidFill>
              </a:rPr>
              <a:t>🏅 Image professionnelle renforcée</a:t>
            </a:r>
          </a:p>
          <a:p>
            <a:r>
              <a:rPr lang="fr-FR" dirty="0">
                <a:solidFill>
                  <a:schemeClr val="bg1"/>
                </a:solidFill>
              </a:rPr>
              <a:t>Une entreprise qui forme est perçue comme sérieuse et ambitieuse.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rgbClr val="0066CC"/>
                </a:solidFill>
              </a:rPr>
              <a:t>📈 Adaptation au changement</a:t>
            </a:r>
          </a:p>
          <a:p>
            <a:r>
              <a:rPr lang="fr-FR" dirty="0">
                <a:solidFill>
                  <a:schemeClr val="bg1"/>
                </a:solidFill>
              </a:rPr>
              <a:t>Formations ciblées = entreprise toujours à jour face aux évolutions.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rgbClr val="0066CC"/>
                </a:solidFill>
              </a:rPr>
              <a:t>🙌 Engagement du personnel</a:t>
            </a:r>
          </a:p>
          <a:p>
            <a:r>
              <a:rPr lang="fr-FR" dirty="0">
                <a:solidFill>
                  <a:schemeClr val="bg1"/>
                </a:solidFill>
              </a:rPr>
              <a:t>Se sentir formé = se sentir valorisé → meilleure ambiance &amp; fidélité.</a:t>
            </a:r>
            <a:endParaRPr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C1DD831-19FD-CA3D-B084-25B859D0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26522"/>
                </a:solidFill>
              </a:defRPr>
            </a:pPr>
            <a:r>
              <a:rPr dirty="0" err="1"/>
              <a:t>Modalités</a:t>
            </a:r>
            <a:r>
              <a:rPr dirty="0"/>
              <a:t> de collaboration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76" y="1491522"/>
            <a:ext cx="6941324" cy="30818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dirty="0"/>
              <a:t>📍 Travail à distance</a:t>
            </a:r>
            <a:r>
              <a:rPr lang="fr-FR" dirty="0"/>
              <a:t> ou sur site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/>
              <a:t>🧾 Paiement par virement bancaire (CCP, AGB  Bank) ou chèque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/>
              <a:t>🛠️ Aucun matériel ni logiciel à fournir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/>
              <a:t>📞 Communication par email, téléphone, visioconférence</a:t>
            </a:r>
          </a:p>
          <a:p>
            <a:pPr>
              <a:lnSpc>
                <a:spcPct val="200000"/>
              </a:lnSpc>
              <a:defRPr sz="2000">
                <a:solidFill>
                  <a:srgbClr val="FFFFFF"/>
                </a:solidFill>
              </a:defRPr>
            </a:pPr>
            <a:r>
              <a:rPr lang="fr-FR" dirty="0"/>
              <a:t>🎯 Possibilité de mission test gratuite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323C99A-571B-FF91-B3E8-9C057D0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26522"/>
                </a:solidFill>
              </a:defRPr>
            </a:pPr>
            <a:r>
              <a:rPr dirty="0"/>
              <a:t>Contact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489" y="1481316"/>
            <a:ext cx="291567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dirty="0"/>
              <a:t>Aziz CHAOUI </a:t>
            </a:r>
            <a:endParaRPr lang="fr-FR" dirty="0"/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fr-FR" dirty="0"/>
              <a:t>📧 </a:t>
            </a:r>
            <a:r>
              <a:rPr lang="fr-FR" dirty="0">
                <a:solidFill>
                  <a:schemeClr val="bg1"/>
                </a:solidFill>
              </a:rPr>
              <a:t>e-fenec@outlook.com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fr-FR" dirty="0"/>
              <a:t>📞 +213 6 70 80 53 76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fr-FR" sz="2000" dirty="0"/>
              <a:t>     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841B92E-BDBC-64CB-5616-74C277FE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515B53-3A3A-4431-04BE-E1E9EAF27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216" y="5690285"/>
            <a:ext cx="59057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Ensemble, donnons à vos clients l’expérience qu’ils méritent.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e-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Fenec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au service de vos clients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F8E44A-4728-984A-BD79-38C1666A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88" y="387558"/>
            <a:ext cx="2133600" cy="32004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24ECEA6-2433-2D0F-6347-F663EAC7F197}"/>
              </a:ext>
            </a:extLst>
          </p:cNvPr>
          <p:cNvGrpSpPr/>
          <p:nvPr/>
        </p:nvGrpSpPr>
        <p:grpSpPr>
          <a:xfrm>
            <a:off x="895466" y="2397963"/>
            <a:ext cx="5135830" cy="400110"/>
            <a:chOff x="895466" y="2837131"/>
            <a:chExt cx="5135830" cy="40011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F6C8FE6-85CE-D4D2-7D5A-0CDDCB7BA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757" y="2947787"/>
              <a:ext cx="266985" cy="235948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C10D7097-4320-44DA-2CBE-9DE8E5F7E40B}"/>
                </a:ext>
              </a:extLst>
            </p:cNvPr>
            <p:cNvSpPr txBox="1"/>
            <p:nvPr/>
          </p:nvSpPr>
          <p:spPr>
            <a:xfrm>
              <a:off x="895466" y="2837131"/>
              <a:ext cx="513583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r>
                <a:rPr lang="fr-FR" sz="2000" dirty="0"/>
                <a:t>    www.linkedin.com/in/aziz-chaoui-b6a631365</a:t>
              </a:r>
              <a:endParaRPr lang="fr-FR" dirty="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389E7146-0930-4EBD-7116-9A5BB2C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020" y="3848372"/>
            <a:ext cx="4448175" cy="18485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33AF92-FBBD-8BE5-9EBF-C9FA04CD20B6}"/>
              </a:ext>
            </a:extLst>
          </p:cNvPr>
          <p:cNvSpPr txBox="1"/>
          <p:nvPr/>
        </p:nvSpPr>
        <p:spPr>
          <a:xfrm>
            <a:off x="847841" y="278477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chemeClr val="bg1"/>
                </a:solidFill>
                <a:effectLst/>
                <a:latin typeface="+mj-lt"/>
              </a:rPr>
              <a:t>N°NIF: 17731010060618923180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322</Words>
  <Application>Microsoft Office PowerPoint</Application>
  <PresentationFormat>Affichage à l'écran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Aziz CHAOUI</cp:lastModifiedBy>
  <cp:revision>13</cp:revision>
  <dcterms:created xsi:type="dcterms:W3CDTF">2013-01-27T09:14:16Z</dcterms:created>
  <dcterms:modified xsi:type="dcterms:W3CDTF">2025-07-30T21:22:51Z</dcterms:modified>
  <cp:category/>
</cp:coreProperties>
</file>